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D0D"/>
    <a:srgbClr val="19C5C5"/>
    <a:srgbClr val="619572"/>
    <a:srgbClr val="18B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00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16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55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22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6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50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96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39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82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22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72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42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30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96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90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87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389AC-B192-49E6-890D-6C23AF53A8E3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BB7171-1FBE-47F0-A4D2-B6A7D951CF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64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4AjziUMTd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s.ybbs.at/" TargetMode="External"/><Relationship Id="rId2" Type="http://schemas.openxmlformats.org/officeDocument/2006/relationships/hyperlink" Target="mailto:direktion@sms.ybbs.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ffice@sms.ybbs.a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 smtClean="0">
                <a:solidFill>
                  <a:schemeClr val="accent4">
                    <a:lumMod val="75000"/>
                  </a:schemeClr>
                </a:solidFill>
              </a:rPr>
              <a:t>Sportmittelschule Ybbs/Donau</a:t>
            </a:r>
            <a:endParaRPr lang="de-DE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9524" t="26334" r="19118" b="26935"/>
          <a:stretch/>
        </p:blipFill>
        <p:spPr>
          <a:xfrm>
            <a:off x="1480414" y="3574473"/>
            <a:ext cx="3899731" cy="2969995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49" y="482138"/>
            <a:ext cx="4126891" cy="277134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761" y="179012"/>
            <a:ext cx="3107789" cy="2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0800"/>
            <a:ext cx="8596668" cy="1320800"/>
          </a:xfrm>
        </p:spPr>
        <p:txBody>
          <a:bodyPr/>
          <a:lstStyle/>
          <a:p>
            <a:r>
              <a:rPr lang="de-DE" dirty="0" smtClean="0">
                <a:solidFill>
                  <a:srgbClr val="FFC000"/>
                </a:solidFill>
              </a:rPr>
              <a:t>Wahlpflichtfach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906088"/>
            <a:ext cx="9771764" cy="4937759"/>
          </a:xfrm>
        </p:spPr>
        <p:txBody>
          <a:bodyPr>
            <a:noAutofit/>
          </a:bodyPr>
          <a:lstStyle/>
          <a:p>
            <a:r>
              <a:rPr lang="de-DE" sz="2300" b="1" dirty="0"/>
              <a:t>Medien erforschen</a:t>
            </a:r>
          </a:p>
          <a:p>
            <a:r>
              <a:rPr lang="de-DE" sz="2300" dirty="0" smtClean="0"/>
              <a:t>Fach</a:t>
            </a:r>
          </a:p>
          <a:p>
            <a:r>
              <a:rPr lang="de-DE" sz="2300" dirty="0" smtClean="0"/>
              <a:t>Massenmedien </a:t>
            </a:r>
          </a:p>
          <a:p>
            <a:r>
              <a:rPr lang="de-DE" sz="2300" dirty="0"/>
              <a:t>Einzelne </a:t>
            </a:r>
            <a:r>
              <a:rPr lang="de-DE" sz="2300" dirty="0" smtClean="0"/>
              <a:t>Bereiche</a:t>
            </a:r>
          </a:p>
          <a:p>
            <a:r>
              <a:rPr lang="de-DE" sz="2300" dirty="0" smtClean="0"/>
              <a:t>z.B. Zeitung </a:t>
            </a:r>
          </a:p>
          <a:p>
            <a:r>
              <a:rPr lang="de-DE" sz="2300" dirty="0" smtClean="0"/>
              <a:t>Internet </a:t>
            </a:r>
          </a:p>
          <a:p>
            <a:r>
              <a:rPr lang="de-DE" sz="2300" dirty="0" smtClean="0"/>
              <a:t>Fernsehen</a:t>
            </a:r>
          </a:p>
          <a:p>
            <a:r>
              <a:rPr lang="de-DE" sz="2300" dirty="0"/>
              <a:t>b</a:t>
            </a:r>
            <a:r>
              <a:rPr lang="de-DE" sz="2300" dirty="0" smtClean="0"/>
              <a:t>eleuchtet </a:t>
            </a:r>
          </a:p>
          <a:p>
            <a:r>
              <a:rPr lang="de-DE" sz="2300" dirty="0" smtClean="0"/>
              <a:t>Schüler</a:t>
            </a:r>
          </a:p>
          <a:p>
            <a:r>
              <a:rPr lang="de-DE" sz="2300" dirty="0"/>
              <a:t>aktiv </a:t>
            </a:r>
            <a:r>
              <a:rPr lang="de-DE" sz="2300" dirty="0" smtClean="0"/>
              <a:t>einbringen </a:t>
            </a:r>
          </a:p>
          <a:p>
            <a:r>
              <a:rPr lang="de-DE" sz="2300" dirty="0" err="1"/>
              <a:t>Filmclip</a:t>
            </a:r>
            <a:r>
              <a:rPr lang="de-DE" sz="2300" dirty="0"/>
              <a:t> </a:t>
            </a:r>
            <a:endParaRPr lang="de-DE" sz="2300" dirty="0" smtClean="0"/>
          </a:p>
          <a:p>
            <a:r>
              <a:rPr lang="de-DE" sz="2300" dirty="0"/>
              <a:t>z</a:t>
            </a:r>
            <a:r>
              <a:rPr lang="de-DE" sz="2300" dirty="0" smtClean="0"/>
              <a:t>usammengestellt </a:t>
            </a:r>
            <a:endParaRPr lang="de-DE" sz="2300" dirty="0"/>
          </a:p>
        </p:txBody>
      </p:sp>
    </p:spTree>
    <p:extLst>
      <p:ext uri="{BB962C8B-B14F-4D97-AF65-F5344CB8AC3E}">
        <p14:creationId xmlns:p14="http://schemas.microsoft.com/office/powerpoint/2010/main" val="17560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006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19C5C5"/>
                </a:solidFill>
              </a:rPr>
              <a:t>Kulinarische Reisen</a:t>
            </a: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62545"/>
            <a:ext cx="8596668" cy="4605251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Wahlpflichtfächer</a:t>
            </a:r>
          </a:p>
          <a:p>
            <a:r>
              <a:rPr lang="de-DE" sz="2400" dirty="0"/>
              <a:t>Geographie und Wirtschaftskunde </a:t>
            </a:r>
            <a:r>
              <a:rPr lang="de-DE" sz="2400" dirty="0" smtClean="0"/>
              <a:t>einerseits</a:t>
            </a:r>
          </a:p>
          <a:p>
            <a:r>
              <a:rPr lang="de-DE" sz="2400" dirty="0" smtClean="0"/>
              <a:t>Ernährung </a:t>
            </a:r>
            <a:r>
              <a:rPr lang="de-DE" sz="2400" dirty="0"/>
              <a:t>und </a:t>
            </a:r>
            <a:r>
              <a:rPr lang="de-DE" sz="2400" dirty="0" smtClean="0"/>
              <a:t>Haushalt andererseits </a:t>
            </a:r>
          </a:p>
          <a:p>
            <a:r>
              <a:rPr lang="de-DE" sz="2400" dirty="0" err="1" smtClean="0"/>
              <a:t>SchülerInnen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verschiedenste </a:t>
            </a:r>
            <a:r>
              <a:rPr lang="de-DE" sz="2400" dirty="0" smtClean="0"/>
              <a:t>Länder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795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Cool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77334" y="1672909"/>
            <a:ext cx="8596668" cy="4658222"/>
          </a:xfrm>
        </p:spPr>
        <p:txBody>
          <a:bodyPr>
            <a:normAutofit lnSpcReduction="10000"/>
          </a:bodyPr>
          <a:lstStyle/>
          <a:p>
            <a:r>
              <a:rPr lang="de-DE" sz="2000" dirty="0" smtClean="0"/>
              <a:t>SMS (Sportmittelschule) Ybbs </a:t>
            </a:r>
          </a:p>
          <a:p>
            <a:r>
              <a:rPr lang="de-DE" sz="2000" dirty="0"/>
              <a:t>Schuljahr 2016/2017 </a:t>
            </a:r>
            <a:r>
              <a:rPr lang="de-DE" sz="2000" dirty="0" smtClean="0"/>
              <a:t> </a:t>
            </a:r>
          </a:p>
          <a:p>
            <a:r>
              <a:rPr lang="de-DE" sz="2000" dirty="0"/>
              <a:t>COOL-zertifizierte </a:t>
            </a:r>
            <a:r>
              <a:rPr lang="de-DE" sz="2000" dirty="0" smtClean="0"/>
              <a:t>Schule </a:t>
            </a:r>
          </a:p>
          <a:p>
            <a:r>
              <a:rPr lang="de-DE" sz="2000" dirty="0" err="1"/>
              <a:t>Cooperatives</a:t>
            </a:r>
            <a:r>
              <a:rPr lang="de-DE" sz="2000" dirty="0"/>
              <a:t>, Offenes </a:t>
            </a:r>
            <a:r>
              <a:rPr lang="de-DE" sz="2000" dirty="0" smtClean="0"/>
              <a:t>Lernen </a:t>
            </a:r>
          </a:p>
          <a:p>
            <a:r>
              <a:rPr lang="de-DE" sz="2000" dirty="0" smtClean="0"/>
              <a:t>Ansatz </a:t>
            </a:r>
          </a:p>
          <a:p>
            <a:r>
              <a:rPr lang="de-DE" sz="2000" dirty="0" smtClean="0"/>
              <a:t>Freiheit</a:t>
            </a:r>
          </a:p>
          <a:p>
            <a:r>
              <a:rPr lang="de-DE" sz="2000" dirty="0" smtClean="0"/>
              <a:t>Selbstverantwortung </a:t>
            </a:r>
            <a:endParaRPr lang="de-DE" sz="2000" dirty="0"/>
          </a:p>
          <a:p>
            <a:r>
              <a:rPr lang="de-DE" sz="2000" dirty="0" smtClean="0"/>
              <a:t>Kooperation </a:t>
            </a:r>
            <a:endParaRPr lang="de-DE" sz="2000" dirty="0"/>
          </a:p>
          <a:p>
            <a:r>
              <a:rPr lang="de-DE" sz="2000" dirty="0" smtClean="0"/>
              <a:t>Sekundarstufe </a:t>
            </a:r>
            <a:r>
              <a:rPr lang="de-DE" sz="2000" dirty="0"/>
              <a:t>I und II</a:t>
            </a:r>
            <a:r>
              <a:rPr lang="de-DE" sz="2000" dirty="0" smtClean="0"/>
              <a:t>.</a:t>
            </a:r>
          </a:p>
          <a:p>
            <a:r>
              <a:rPr lang="de-DE" sz="2000" dirty="0" smtClean="0"/>
              <a:t>Merkmale </a:t>
            </a:r>
          </a:p>
          <a:p>
            <a:r>
              <a:rPr lang="de-DE" sz="2000" dirty="0"/>
              <a:t>z</a:t>
            </a:r>
            <a:r>
              <a:rPr lang="de-DE" sz="2000" dirty="0" smtClean="0"/>
              <a:t>.B. Wahlfreiheit 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68018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F0"/>
                </a:solidFill>
              </a:rPr>
              <a:t>Sport -, Bewegungsangebote und Unverbindliche </a:t>
            </a:r>
            <a:r>
              <a:rPr lang="de-DE" b="1" dirty="0" smtClean="0">
                <a:solidFill>
                  <a:srgbClr val="00B0F0"/>
                </a:solidFill>
              </a:rPr>
              <a:t>Übungen 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77334" y="2002647"/>
            <a:ext cx="8596668" cy="3880773"/>
          </a:xfrm>
        </p:spPr>
        <p:txBody>
          <a:bodyPr>
            <a:noAutofit/>
          </a:bodyPr>
          <a:lstStyle/>
          <a:p>
            <a:r>
              <a:rPr lang="de-DE" sz="2400" dirty="0" smtClean="0"/>
              <a:t>Klassen</a:t>
            </a:r>
          </a:p>
          <a:p>
            <a:r>
              <a:rPr lang="de-DE" sz="2400" dirty="0" smtClean="0"/>
              <a:t>Zusatzangeboten</a:t>
            </a:r>
          </a:p>
          <a:p>
            <a:r>
              <a:rPr lang="de-DE" sz="2400" dirty="0"/>
              <a:t>vielfältigen sportlichen Betätigungen 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Fußball</a:t>
            </a:r>
            <a:endParaRPr lang="de-DE" sz="2400" dirty="0"/>
          </a:p>
          <a:p>
            <a:r>
              <a:rPr lang="de-DE" sz="2400" dirty="0" smtClean="0"/>
              <a:t>Schi</a:t>
            </a:r>
            <a:endParaRPr lang="de-DE" sz="2400" dirty="0" smtClean="0"/>
          </a:p>
          <a:p>
            <a:r>
              <a:rPr lang="de-DE" sz="2400" dirty="0" smtClean="0"/>
              <a:t>Tennis…</a:t>
            </a:r>
          </a:p>
          <a:p>
            <a:r>
              <a:rPr lang="de-DE" sz="2400" dirty="0" smtClean="0"/>
              <a:t>Freude </a:t>
            </a:r>
          </a:p>
          <a:p>
            <a:r>
              <a:rPr lang="de-DE" sz="2400" dirty="0" smtClean="0"/>
              <a:t>Bewegung </a:t>
            </a:r>
          </a:p>
          <a:p>
            <a:r>
              <a:rPr lang="de-DE" sz="2400" dirty="0" smtClean="0"/>
              <a:t>Vordergrund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97090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Pädagogische Konzepte greifen in der SMS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ineinander  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z</a:t>
            </a:r>
            <a:r>
              <a:rPr lang="de-DE" sz="2500" dirty="0" smtClean="0"/>
              <a:t>.B.</a:t>
            </a:r>
            <a:r>
              <a:rPr lang="de-DE" sz="2500" b="1" dirty="0"/>
              <a:t> </a:t>
            </a:r>
            <a:r>
              <a:rPr lang="de-DE" sz="2500" dirty="0"/>
              <a:t>Individualisierung und </a:t>
            </a:r>
            <a:r>
              <a:rPr lang="de-DE" sz="2500" b="1" dirty="0" smtClean="0"/>
              <a:t>Förderung</a:t>
            </a:r>
            <a:r>
              <a:rPr lang="de-DE" sz="2500" dirty="0" smtClean="0"/>
              <a:t> </a:t>
            </a:r>
          </a:p>
          <a:p>
            <a:r>
              <a:rPr lang="de-DE" sz="2500" dirty="0" smtClean="0"/>
              <a:t>Differenzierung</a:t>
            </a:r>
          </a:p>
          <a:p>
            <a:r>
              <a:rPr lang="de-DE" sz="2500" b="1" dirty="0" smtClean="0"/>
              <a:t>Kreativität</a:t>
            </a:r>
          </a:p>
          <a:p>
            <a:r>
              <a:rPr lang="de-DE" sz="2500" b="1" dirty="0" smtClean="0"/>
              <a:t>Integration</a:t>
            </a:r>
            <a:r>
              <a:rPr lang="de-DE" sz="2500" dirty="0" smtClean="0"/>
              <a:t> </a:t>
            </a:r>
          </a:p>
          <a:p>
            <a:r>
              <a:rPr lang="de-DE" sz="2500" dirty="0"/>
              <a:t>Gender </a:t>
            </a:r>
            <a:r>
              <a:rPr lang="de-DE" sz="2500" dirty="0" smtClean="0"/>
              <a:t>– Chancengerechtigkeit </a:t>
            </a:r>
          </a:p>
          <a:p>
            <a:r>
              <a:rPr lang="de-DE" sz="2500" b="1" dirty="0" smtClean="0"/>
              <a:t>E-Learning</a:t>
            </a:r>
            <a:r>
              <a:rPr lang="de-DE" sz="2500" dirty="0" smtClean="0"/>
              <a:t>… 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217982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i="1" dirty="0"/>
              <a:t>Qualität im Lehren und Lernen </a:t>
            </a:r>
            <a:r>
              <a:rPr lang="de-DE" b="1" dirty="0"/>
              <a:t>- </a:t>
            </a:r>
            <a:r>
              <a:rPr lang="de-DE" b="1" i="1" dirty="0"/>
              <a:t>einzigartig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052523"/>
            <a:ext cx="8596668" cy="3880773"/>
          </a:xfrm>
        </p:spPr>
        <p:txBody>
          <a:bodyPr>
            <a:normAutofit/>
          </a:bodyPr>
          <a:lstStyle/>
          <a:p>
            <a:r>
              <a:rPr lang="de-DE" sz="2500" b="1" dirty="0" smtClean="0"/>
              <a:t>Lehrereinsatz</a:t>
            </a:r>
          </a:p>
          <a:p>
            <a:r>
              <a:rPr lang="de-DE" sz="2500" dirty="0" err="1" smtClean="0"/>
              <a:t>Teamteaching</a:t>
            </a:r>
            <a:r>
              <a:rPr lang="de-DE" sz="2500" dirty="0" smtClean="0"/>
              <a:t> </a:t>
            </a:r>
          </a:p>
          <a:p>
            <a:r>
              <a:rPr lang="de-DE" sz="2500" b="1" dirty="0"/>
              <a:t>Fort-und Weiterbildung der </a:t>
            </a:r>
            <a:r>
              <a:rPr lang="de-DE" sz="2500" b="1" dirty="0" smtClean="0"/>
              <a:t>Lehrpersonen </a:t>
            </a:r>
          </a:p>
          <a:p>
            <a:r>
              <a:rPr lang="de-DE" sz="2500" b="1" dirty="0" smtClean="0"/>
              <a:t>Bildungsstandards…</a:t>
            </a:r>
            <a:endParaRPr lang="de-DE" sz="2500" dirty="0"/>
          </a:p>
        </p:txBody>
      </p:sp>
      <p:pic>
        <p:nvPicPr>
          <p:cNvPr id="5" name="X4AjziUMTd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89305" y="4028536"/>
            <a:ext cx="4686060" cy="26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215" y="2136370"/>
            <a:ext cx="8596668" cy="720219"/>
          </a:xfrm>
        </p:spPr>
        <p:txBody>
          <a:bodyPr>
            <a:noAutofit/>
          </a:bodyPr>
          <a:lstStyle/>
          <a:p>
            <a:r>
              <a:rPr lang="de-DE" sz="4400" i="1" dirty="0" smtClean="0">
                <a:solidFill>
                  <a:schemeClr val="tx1"/>
                </a:solidFill>
              </a:rPr>
              <a:t>Danke für eure Aufmerksamkeit! </a:t>
            </a:r>
            <a:endParaRPr lang="de-DE" sz="4400" i="1" dirty="0"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0215" y="3272226"/>
            <a:ext cx="8596668" cy="860400"/>
          </a:xfrm>
        </p:spPr>
        <p:txBody>
          <a:bodyPr/>
          <a:lstStyle/>
          <a:p>
            <a:pPr algn="ctr"/>
            <a:r>
              <a:rPr lang="de-DE" dirty="0" smtClean="0"/>
              <a:t>Tobias </a:t>
            </a:r>
            <a:r>
              <a:rPr lang="de-DE" dirty="0" err="1" smtClean="0"/>
              <a:t>Jaidhauser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5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Allgemeines über die SMS Ybbs/Donau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b="1" dirty="0"/>
              <a:t>Leistungsschule</a:t>
            </a:r>
            <a:r>
              <a:rPr lang="de-DE" sz="2000" dirty="0"/>
              <a:t> mit </a:t>
            </a:r>
            <a:r>
              <a:rPr lang="de-DE" sz="2000" b="1" dirty="0"/>
              <a:t>erwünschter pädagogischer </a:t>
            </a:r>
            <a:r>
              <a:rPr lang="de-DE" sz="2000" b="1" dirty="0" smtClean="0"/>
              <a:t>Vielfalt</a:t>
            </a:r>
            <a:r>
              <a:rPr lang="de-DE" sz="2000" b="1" dirty="0"/>
              <a:t> </a:t>
            </a:r>
            <a:endParaRPr lang="de-DE" sz="2000" b="1" dirty="0" smtClean="0"/>
          </a:p>
          <a:p>
            <a:r>
              <a:rPr lang="de-DE" sz="2000" b="1" dirty="0"/>
              <a:t>Lernangeboten</a:t>
            </a:r>
            <a:r>
              <a:rPr lang="de-DE" sz="2000" dirty="0"/>
              <a:t> und Lernwegen unter einem Dach </a:t>
            </a:r>
            <a:r>
              <a:rPr lang="de-DE" sz="2000" dirty="0" smtClean="0"/>
              <a:t> </a:t>
            </a:r>
          </a:p>
          <a:p>
            <a:r>
              <a:rPr lang="de-DE" sz="2000" dirty="0" smtClean="0"/>
              <a:t>Bildungsberatung </a:t>
            </a:r>
            <a:r>
              <a:rPr lang="de-DE" sz="2000" dirty="0"/>
              <a:t>und </a:t>
            </a:r>
            <a:r>
              <a:rPr lang="de-DE" sz="2000" b="1" dirty="0" smtClean="0"/>
              <a:t>Berufsorientierung </a:t>
            </a:r>
          </a:p>
          <a:p>
            <a:r>
              <a:rPr lang="de-DE" sz="2000" b="1" dirty="0"/>
              <a:t>Leistung</a:t>
            </a:r>
            <a:r>
              <a:rPr lang="de-DE" sz="2000" dirty="0"/>
              <a:t> ist in der </a:t>
            </a:r>
            <a:r>
              <a:rPr lang="de-DE" sz="2000" b="1" dirty="0"/>
              <a:t>SMS</a:t>
            </a:r>
            <a:r>
              <a:rPr lang="de-DE" sz="2000" dirty="0"/>
              <a:t> breiter </a:t>
            </a:r>
            <a:r>
              <a:rPr lang="de-DE" sz="2000" dirty="0" smtClean="0"/>
              <a:t>angesetzt </a:t>
            </a:r>
          </a:p>
          <a:p>
            <a:r>
              <a:rPr lang="de-DE" sz="2000" dirty="0" smtClean="0"/>
              <a:t>Sportmittelschule </a:t>
            </a:r>
            <a:r>
              <a:rPr lang="de-DE" sz="2000" dirty="0"/>
              <a:t>Ybbs </a:t>
            </a:r>
          </a:p>
          <a:p>
            <a:r>
              <a:rPr lang="de-DE" sz="2000" dirty="0" smtClean="0"/>
              <a:t>einzige Mittelschule</a:t>
            </a:r>
          </a:p>
          <a:p>
            <a:r>
              <a:rPr lang="de-DE" sz="2000" dirty="0" smtClean="0"/>
              <a:t>sportlichem </a:t>
            </a:r>
            <a:r>
              <a:rPr lang="de-DE" sz="2000" dirty="0"/>
              <a:t>Schwerpunkt </a:t>
            </a:r>
            <a:endParaRPr lang="de-DE" sz="2000" dirty="0" smtClean="0"/>
          </a:p>
          <a:p>
            <a:r>
              <a:rPr lang="de-DE" sz="2000" dirty="0" smtClean="0"/>
              <a:t>Bezirk </a:t>
            </a:r>
            <a:r>
              <a:rPr lang="de-DE" sz="2000" dirty="0" err="1" smtClean="0"/>
              <a:t>Melk</a:t>
            </a:r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3014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Lehrerteam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2000" dirty="0" smtClean="0"/>
              <a:t>Zum Beispiel: Dipl</a:t>
            </a:r>
            <a:r>
              <a:rPr lang="sv-SE" sz="2000" dirty="0"/>
              <a:t>.-Päd. Regina Brandstetter, </a:t>
            </a:r>
            <a:r>
              <a:rPr lang="sv-SE" sz="2000" dirty="0" smtClean="0"/>
              <a:t>Bed. </a:t>
            </a:r>
            <a:endParaRPr lang="sv-SE" sz="2000" dirty="0"/>
          </a:p>
          <a:p>
            <a:r>
              <a:rPr lang="de-DE" sz="2000" dirty="0"/>
              <a:t>Dipl.-Päd. Gertraud </a:t>
            </a:r>
            <a:r>
              <a:rPr lang="de-DE" sz="2000" dirty="0" err="1" smtClean="0"/>
              <a:t>Anzenberger</a:t>
            </a:r>
            <a:endParaRPr lang="de-DE" sz="2000" dirty="0" smtClean="0"/>
          </a:p>
          <a:p>
            <a:r>
              <a:rPr lang="de-DE" sz="2000" dirty="0"/>
              <a:t>Dipl.-Päd. Andreas Edelbacher, </a:t>
            </a:r>
            <a:r>
              <a:rPr lang="de-DE" sz="2000" dirty="0" err="1"/>
              <a:t>BEd</a:t>
            </a:r>
            <a:r>
              <a:rPr lang="de-DE" sz="2000" dirty="0"/>
              <a:t>. </a:t>
            </a:r>
          </a:p>
          <a:p>
            <a:r>
              <a:rPr lang="de-DE" sz="2000" dirty="0"/>
              <a:t>Hanna </a:t>
            </a:r>
            <a:r>
              <a:rPr lang="de-DE" sz="2000" dirty="0" err="1"/>
              <a:t>Erer</a:t>
            </a:r>
            <a:r>
              <a:rPr lang="de-DE" sz="2000" dirty="0"/>
              <a:t>, </a:t>
            </a:r>
            <a:r>
              <a:rPr lang="de-DE" sz="2000" dirty="0" err="1"/>
              <a:t>BEd</a:t>
            </a:r>
            <a:r>
              <a:rPr lang="de-DE" sz="2000" dirty="0"/>
              <a:t>. </a:t>
            </a:r>
          </a:p>
          <a:p>
            <a:r>
              <a:rPr lang="de-DE" sz="2000" dirty="0"/>
              <a:t>Dipl.-Päd. Eva Gruber</a:t>
            </a:r>
          </a:p>
          <a:p>
            <a:r>
              <a:rPr lang="nl-NL" sz="2000" dirty="0"/>
              <a:t>Dipl.-Päd. Mag. Eva Guger, BEd. </a:t>
            </a:r>
          </a:p>
          <a:p>
            <a:r>
              <a:rPr lang="de-DE" sz="2000" dirty="0"/>
              <a:t>Dipl.-Päd. Julia Höchtl</a:t>
            </a:r>
          </a:p>
          <a:p>
            <a:r>
              <a:rPr lang="de-DE" sz="2000" dirty="0"/>
              <a:t>Dipl.-Päd. Birgit Karner</a:t>
            </a:r>
          </a:p>
          <a:p>
            <a:r>
              <a:rPr lang="de-DE" sz="2000" dirty="0"/>
              <a:t>Prof. Melanie </a:t>
            </a:r>
            <a:r>
              <a:rPr lang="de-DE" sz="2000" dirty="0" err="1"/>
              <a:t>Körbler</a:t>
            </a:r>
            <a:r>
              <a:rPr lang="de-DE" sz="2000" dirty="0"/>
              <a:t>, </a:t>
            </a:r>
            <a:r>
              <a:rPr lang="de-DE" sz="2000" dirty="0" err="1"/>
              <a:t>BEd</a:t>
            </a:r>
            <a:r>
              <a:rPr lang="de-DE" sz="2000" dirty="0"/>
              <a:t>. </a:t>
            </a:r>
          </a:p>
          <a:p>
            <a:r>
              <a:rPr lang="de-DE" sz="2000" dirty="0" smtClean="0"/>
              <a:t>Ca. 30 Lehrerinnen und Lehrer</a:t>
            </a:r>
            <a:endParaRPr lang="de-DE" sz="20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5669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Schulwarte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Es gibt 4 Schulwartinnen und Schulwarte</a:t>
            </a:r>
          </a:p>
          <a:p>
            <a:r>
              <a:rPr lang="de-DE" sz="2000" dirty="0" smtClean="0"/>
              <a:t>Andreas </a:t>
            </a:r>
            <a:r>
              <a:rPr lang="de-DE" sz="2000" dirty="0" err="1"/>
              <a:t>Drachsler</a:t>
            </a:r>
            <a:endParaRPr lang="de-DE" sz="2000" dirty="0"/>
          </a:p>
          <a:p>
            <a:r>
              <a:rPr lang="de-DE" sz="2000" dirty="0"/>
              <a:t>Christine </a:t>
            </a:r>
            <a:r>
              <a:rPr lang="de-DE" sz="2000" dirty="0" err="1"/>
              <a:t>Peyerl</a:t>
            </a:r>
            <a:endParaRPr lang="de-DE" sz="2000" dirty="0"/>
          </a:p>
          <a:p>
            <a:r>
              <a:rPr lang="de-DE" sz="2000" dirty="0"/>
              <a:t>Herta </a:t>
            </a:r>
            <a:r>
              <a:rPr lang="de-DE" sz="2000" dirty="0" err="1"/>
              <a:t>Peyerl</a:t>
            </a:r>
            <a:endParaRPr lang="de-DE" sz="2000" dirty="0"/>
          </a:p>
          <a:p>
            <a:r>
              <a:rPr lang="de-DE" sz="2000" dirty="0"/>
              <a:t>Raset </a:t>
            </a:r>
            <a:r>
              <a:rPr lang="de-DE" sz="2000" dirty="0" err="1"/>
              <a:t>Tapsultanowa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36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4">
                    <a:lumMod val="75000"/>
                  </a:schemeClr>
                </a:solidFill>
              </a:rPr>
              <a:t>Elternverein der SMS 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30103"/>
            <a:ext cx="8596668" cy="4479108"/>
          </a:xfrm>
        </p:spPr>
        <p:txBody>
          <a:bodyPr>
            <a:normAutofit/>
          </a:bodyPr>
          <a:lstStyle/>
          <a:p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</a:rPr>
              <a:t>Vorstand </a:t>
            </a:r>
          </a:p>
          <a:p>
            <a:r>
              <a:rPr lang="de-DE" dirty="0"/>
              <a:t>Obmann: Angerer Gottfried (2a)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dirty="0"/>
              <a:t>Obmann-Stellvertreterin: Karin </a:t>
            </a:r>
            <a:r>
              <a:rPr lang="de-DE" dirty="0" err="1"/>
              <a:t>Krondorfer</a:t>
            </a:r>
            <a:r>
              <a:rPr lang="de-DE" dirty="0"/>
              <a:t> (2a)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dirty="0" err="1"/>
              <a:t>Kassierin</a:t>
            </a:r>
            <a:r>
              <a:rPr lang="de-DE" dirty="0"/>
              <a:t>: </a:t>
            </a:r>
            <a:r>
              <a:rPr lang="de-DE" dirty="0" err="1"/>
              <a:t>Kalcher</a:t>
            </a:r>
            <a:r>
              <a:rPr lang="de-DE" dirty="0"/>
              <a:t> Sandra (4a)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dirty="0" err="1"/>
              <a:t>Kassierin</a:t>
            </a:r>
            <a:r>
              <a:rPr lang="de-DE" dirty="0"/>
              <a:t>-Stellvertreterin: Kerstin </a:t>
            </a:r>
            <a:r>
              <a:rPr lang="de-DE" dirty="0" err="1"/>
              <a:t>Brunbauer</a:t>
            </a:r>
            <a:r>
              <a:rPr lang="de-DE" dirty="0"/>
              <a:t> (3a)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dirty="0"/>
              <a:t>Schriftführerin: Käfer Sabrina (4a)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dirty="0"/>
              <a:t>Schriftführer-Stellvertreterin: </a:t>
            </a:r>
            <a:r>
              <a:rPr lang="de-DE" dirty="0" err="1"/>
              <a:t>Fellnhofer</a:t>
            </a:r>
            <a:r>
              <a:rPr lang="de-DE" dirty="0"/>
              <a:t> Astrid (4a) </a:t>
            </a:r>
            <a:br>
              <a:rPr lang="de-DE" dirty="0"/>
            </a:br>
            <a:endParaRPr lang="de-DE" sz="2000" dirty="0"/>
          </a:p>
          <a:p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</a:rPr>
              <a:t>Mitglieder im </a:t>
            </a:r>
            <a:r>
              <a:rPr lang="de-DE" sz="2000" dirty="0" err="1" smtClean="0">
                <a:solidFill>
                  <a:schemeClr val="accent3">
                    <a:lumMod val="75000"/>
                  </a:schemeClr>
                </a:solidFill>
              </a:rPr>
              <a:t>Elterausschuss</a:t>
            </a:r>
            <a:endParaRPr lang="de-D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de-DE" sz="2000" dirty="0" smtClean="0"/>
              <a:t>z.B. </a:t>
            </a:r>
            <a:r>
              <a:rPr lang="de-DE" sz="2000" dirty="0" err="1"/>
              <a:t>Voglauer</a:t>
            </a:r>
            <a:r>
              <a:rPr lang="de-DE" sz="2000" dirty="0"/>
              <a:t> </a:t>
            </a:r>
            <a:r>
              <a:rPr lang="de-DE" sz="2000" dirty="0" smtClean="0"/>
              <a:t>Jana </a:t>
            </a:r>
          </a:p>
          <a:p>
            <a:r>
              <a:rPr lang="de-DE" sz="2000" dirty="0"/>
              <a:t>Hofschweiger Sonja  </a:t>
            </a:r>
            <a:endParaRPr lang="de-DE" sz="2000" dirty="0" smtClean="0"/>
          </a:p>
          <a:p>
            <a:r>
              <a:rPr lang="de-DE" sz="2000" dirty="0"/>
              <a:t>u</a:t>
            </a:r>
            <a:r>
              <a:rPr lang="de-DE" sz="2000" dirty="0" smtClean="0"/>
              <a:t>sw.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4730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18BCD2"/>
                </a:solidFill>
              </a:rPr>
              <a:t>Kontakt </a:t>
            </a:r>
            <a:endParaRPr lang="de-DE" dirty="0">
              <a:solidFill>
                <a:srgbClr val="18BCD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28503"/>
            <a:ext cx="8596668" cy="4302034"/>
          </a:xfrm>
        </p:spPr>
        <p:txBody>
          <a:bodyPr/>
          <a:lstStyle/>
          <a:p>
            <a:r>
              <a:rPr lang="de-DE" b="1" dirty="0">
                <a:solidFill>
                  <a:srgbClr val="18BCD2"/>
                </a:solidFill>
              </a:rPr>
              <a:t>Sportmittelschule Ybbs an der Donau</a:t>
            </a:r>
            <a:endParaRPr lang="de-DE" dirty="0">
              <a:solidFill>
                <a:srgbClr val="18BCD2"/>
              </a:solidFill>
            </a:endParaRPr>
          </a:p>
          <a:p>
            <a:r>
              <a:rPr lang="de-DE" dirty="0"/>
              <a:t>Schulring 7</a:t>
            </a:r>
            <a:br>
              <a:rPr lang="de-DE" dirty="0"/>
            </a:br>
            <a:r>
              <a:rPr lang="de-DE" dirty="0"/>
              <a:t>3370 Ybbs an der Donau</a:t>
            </a:r>
            <a:br>
              <a:rPr lang="de-DE" dirty="0"/>
            </a:br>
            <a:r>
              <a:rPr lang="de-DE" dirty="0"/>
              <a:t>Tel.: 07412/52491</a:t>
            </a:r>
            <a:br>
              <a:rPr lang="de-DE" dirty="0"/>
            </a:br>
            <a:r>
              <a:rPr lang="de-DE" dirty="0"/>
              <a:t>Fax: 07412/52491-13,</a:t>
            </a:r>
          </a:p>
          <a:p>
            <a:r>
              <a:rPr lang="de-DE" dirty="0"/>
              <a:t>E-Mail: </a:t>
            </a:r>
            <a:r>
              <a:rPr lang="de-DE" dirty="0">
                <a:hlinkClick r:id="rId2"/>
              </a:rPr>
              <a:t>direktion@sms.ybbs.at</a:t>
            </a:r>
            <a:br>
              <a:rPr lang="de-DE" dirty="0">
                <a:hlinkClick r:id="rId2"/>
              </a:rPr>
            </a:br>
            <a:r>
              <a:rPr lang="de-DE" dirty="0"/>
              <a:t>Web: </a:t>
            </a:r>
            <a:r>
              <a:rPr lang="de-DE" dirty="0">
                <a:hlinkClick r:id="rId3"/>
              </a:rPr>
              <a:t>www.sms.ybbs.at</a:t>
            </a:r>
            <a:endParaRPr lang="de-DE" dirty="0"/>
          </a:p>
          <a:p>
            <a:endParaRPr lang="de-DE" b="1" dirty="0" smtClean="0"/>
          </a:p>
          <a:p>
            <a:r>
              <a:rPr lang="de-DE" b="1" dirty="0" smtClean="0">
                <a:solidFill>
                  <a:srgbClr val="00B0F0"/>
                </a:solidFill>
              </a:rPr>
              <a:t>Administrative </a:t>
            </a:r>
            <a:r>
              <a:rPr lang="de-DE" b="1" dirty="0">
                <a:solidFill>
                  <a:srgbClr val="00B0F0"/>
                </a:solidFill>
              </a:rPr>
              <a:t>Assistenz</a:t>
            </a:r>
            <a:endParaRPr lang="de-DE" dirty="0">
              <a:solidFill>
                <a:srgbClr val="00B0F0"/>
              </a:solidFill>
            </a:endParaRPr>
          </a:p>
          <a:p>
            <a:r>
              <a:rPr lang="de-DE" dirty="0"/>
              <a:t>Daniela Krenn</a:t>
            </a:r>
            <a:br>
              <a:rPr lang="de-DE" dirty="0"/>
            </a:br>
            <a:r>
              <a:rPr lang="de-DE" dirty="0"/>
              <a:t>E-Mail: </a:t>
            </a:r>
            <a:r>
              <a:rPr lang="de-DE" dirty="0">
                <a:hlinkClick r:id="rId4"/>
              </a:rPr>
              <a:t>office@sms.ybbs.at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86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Unter</a:t>
            </a:r>
            <a:r>
              <a:rPr lang="de-DE" dirty="0" smtClean="0">
                <a:solidFill>
                  <a:srgbClr val="BF9D0D"/>
                </a:solidFill>
              </a:rPr>
              <a:t>richts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zeiten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1. EH: 7.30 - 8.20 Uhr</a:t>
            </a:r>
            <a:br>
              <a:rPr lang="de-DE" sz="2000" dirty="0"/>
            </a:br>
            <a:r>
              <a:rPr lang="de-DE" sz="2000" dirty="0"/>
              <a:t>2. EH: 8.20 - 9.10 Uhr</a:t>
            </a:r>
            <a:br>
              <a:rPr lang="de-DE" sz="2000" dirty="0"/>
            </a:br>
            <a:r>
              <a:rPr lang="de-DE" sz="2000" dirty="0"/>
              <a:t>3. EH: 9.20 - 10.10 Uhr</a:t>
            </a:r>
            <a:br>
              <a:rPr lang="de-DE" sz="2000" dirty="0"/>
            </a:br>
            <a:r>
              <a:rPr lang="de-DE" sz="2000" dirty="0"/>
              <a:t>4. EH: 10.20 - 11.10 Uhr</a:t>
            </a:r>
            <a:br>
              <a:rPr lang="de-DE" sz="2000" dirty="0"/>
            </a:br>
            <a:r>
              <a:rPr lang="de-DE" sz="2000" dirty="0"/>
              <a:t>5. EH: 11.15 - 12.05 Uhr</a:t>
            </a:r>
            <a:br>
              <a:rPr lang="de-DE" sz="2000" dirty="0"/>
            </a:br>
            <a:r>
              <a:rPr lang="de-DE" sz="2000" dirty="0"/>
              <a:t>6. EH: 12.10 - 13.00 Uhr</a:t>
            </a:r>
            <a:br>
              <a:rPr lang="de-DE" sz="2000" dirty="0"/>
            </a:br>
            <a:r>
              <a:rPr lang="de-DE" sz="2000" b="1" dirty="0"/>
              <a:t>PAUSE: 13.00 - 13.35 Uhr</a:t>
            </a:r>
            <a:br>
              <a:rPr lang="de-DE" sz="2000" b="1" dirty="0"/>
            </a:b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/>
              <a:t> </a:t>
            </a:r>
            <a:r>
              <a:rPr lang="de-DE" sz="2000" b="1" dirty="0" smtClean="0"/>
              <a:t>   </a:t>
            </a:r>
            <a:r>
              <a:rPr lang="de-DE" sz="2000" dirty="0" smtClean="0"/>
              <a:t>7</a:t>
            </a:r>
            <a:r>
              <a:rPr lang="de-DE" sz="2000" dirty="0"/>
              <a:t>. EH: 13.35 - 14.25 Uhr</a:t>
            </a:r>
            <a:br>
              <a:rPr lang="de-DE" sz="2000" dirty="0"/>
            </a:br>
            <a:r>
              <a:rPr lang="de-DE" sz="2000" dirty="0" smtClean="0"/>
              <a:t>    8</a:t>
            </a:r>
            <a:r>
              <a:rPr lang="de-DE" sz="2000" dirty="0"/>
              <a:t>. EH: 14.25 - 15.15 </a:t>
            </a:r>
            <a:r>
              <a:rPr lang="de-DE" sz="2000" dirty="0" smtClean="0"/>
              <a:t>Uhr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38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619572"/>
                </a:solidFill>
              </a:rPr>
              <a:t>Gütesiegel </a:t>
            </a:r>
            <a:endParaRPr lang="de-DE" dirty="0">
              <a:solidFill>
                <a:srgbClr val="61957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de-DE" dirty="0"/>
              <a:t>Zum Beispiel: Sportgütesiegel 2019 in 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GOLD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20" y="1930400"/>
            <a:ext cx="2351313" cy="41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1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Wahlpflichtfach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29366"/>
            <a:ext cx="8596668" cy="3880773"/>
          </a:xfrm>
        </p:spPr>
        <p:txBody>
          <a:bodyPr>
            <a:normAutofit/>
          </a:bodyPr>
          <a:lstStyle/>
          <a:p>
            <a:r>
              <a:rPr lang="de-DE" sz="2000" b="1" dirty="0"/>
              <a:t>Exkursion zum Kraftwerk 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Wüster</a:t>
            </a:r>
          </a:p>
          <a:p>
            <a:r>
              <a:rPr lang="de-DE" sz="2000" dirty="0" smtClean="0"/>
              <a:t>Wahlpflichtfach </a:t>
            </a:r>
            <a:r>
              <a:rPr lang="de-DE" sz="2000" dirty="0"/>
              <a:t>Technik </a:t>
            </a:r>
          </a:p>
          <a:p>
            <a:r>
              <a:rPr lang="de-DE" sz="2000" dirty="0" smtClean="0"/>
              <a:t>Firma Wüster </a:t>
            </a:r>
            <a:endParaRPr lang="de-DE" sz="2000" dirty="0"/>
          </a:p>
          <a:p>
            <a:r>
              <a:rPr lang="de-DE" sz="2000" dirty="0" smtClean="0"/>
              <a:t>Photovoltaikanlage </a:t>
            </a:r>
            <a:endParaRPr lang="de-DE" sz="2000" dirty="0"/>
          </a:p>
          <a:p>
            <a:r>
              <a:rPr lang="de-DE" sz="2000" dirty="0" smtClean="0"/>
              <a:t>das </a:t>
            </a:r>
            <a:r>
              <a:rPr lang="de-DE" sz="2000" dirty="0"/>
              <a:t>Wasserkraftwerk an der Ybbs </a:t>
            </a:r>
            <a:r>
              <a:rPr lang="de-DE" sz="2000" dirty="0" smtClean="0"/>
              <a:t>besichtigen </a:t>
            </a:r>
            <a:endParaRPr lang="de-DE" sz="2000" dirty="0"/>
          </a:p>
          <a:p>
            <a:r>
              <a:rPr lang="de-DE" sz="2000" dirty="0" smtClean="0"/>
              <a:t>wichtige </a:t>
            </a:r>
            <a:r>
              <a:rPr lang="de-DE" sz="2000" dirty="0"/>
              <a:t>Informationen </a:t>
            </a:r>
            <a:r>
              <a:rPr lang="de-DE" sz="2000" dirty="0" smtClean="0"/>
              <a:t>zur Energieerzeugung </a:t>
            </a:r>
            <a:endParaRPr lang="de-DE" sz="2000" dirty="0"/>
          </a:p>
          <a:p>
            <a:r>
              <a:rPr lang="de-DE" sz="2000" dirty="0" smtClean="0"/>
              <a:t>Führung </a:t>
            </a:r>
            <a:r>
              <a:rPr lang="de-DE" sz="2000" dirty="0"/>
              <a:t>im </a:t>
            </a:r>
            <a:r>
              <a:rPr lang="de-DE" sz="2000" dirty="0" smtClean="0"/>
              <a:t>Wasserkraftwerk</a:t>
            </a:r>
          </a:p>
          <a:p>
            <a:r>
              <a:rPr lang="de-DE" sz="2000" dirty="0" smtClean="0"/>
              <a:t>sehr </a:t>
            </a:r>
            <a:r>
              <a:rPr lang="de-DE" sz="2000" dirty="0"/>
              <a:t>informativ und </a:t>
            </a:r>
            <a:r>
              <a:rPr lang="de-DE" sz="2000" dirty="0" smtClean="0"/>
              <a:t>interessant</a:t>
            </a:r>
            <a:r>
              <a:rPr lang="de-DE" sz="2000" dirty="0"/>
              <a:t> 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005" y="336001"/>
            <a:ext cx="5621383" cy="227683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005" y="2886436"/>
            <a:ext cx="5621383" cy="219233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827" y="4554583"/>
            <a:ext cx="5257351" cy="209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6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308</Words>
  <Application>Microsoft Office PowerPoint</Application>
  <PresentationFormat>Breitbild</PresentationFormat>
  <Paragraphs>110</Paragraphs>
  <Slides>16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Facette</vt:lpstr>
      <vt:lpstr>Sportmittelschule Ybbs/Donau</vt:lpstr>
      <vt:lpstr>Allgemeines über die SMS Ybbs/Donau</vt:lpstr>
      <vt:lpstr>Lehrerteam </vt:lpstr>
      <vt:lpstr>Schulwarte </vt:lpstr>
      <vt:lpstr>Elternverein der SMS </vt:lpstr>
      <vt:lpstr>Kontakt </vt:lpstr>
      <vt:lpstr>Unterrichtszeiten</vt:lpstr>
      <vt:lpstr>Gütesiegel </vt:lpstr>
      <vt:lpstr>Wahlpflichtfach </vt:lpstr>
      <vt:lpstr>Wahlpflichtfach</vt:lpstr>
      <vt:lpstr>Kulinarische Reisen </vt:lpstr>
      <vt:lpstr>Cool </vt:lpstr>
      <vt:lpstr>Sport -, Bewegungsangebote und Unverbindliche Übungen </vt:lpstr>
      <vt:lpstr>Pädagogische Konzepte greifen in der SMS ineinander  </vt:lpstr>
      <vt:lpstr>Qualität im Lehren und Lernen - einzigartig  </vt:lpstr>
      <vt:lpstr>Danke für eure Aufmerksamkeit!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Sportmittelschule Ybbs/Donau</dc:title>
  <dc:creator>Administrator</dc:creator>
  <cp:lastModifiedBy>Administrator</cp:lastModifiedBy>
  <cp:revision>23</cp:revision>
  <dcterms:created xsi:type="dcterms:W3CDTF">2021-10-06T09:34:08Z</dcterms:created>
  <dcterms:modified xsi:type="dcterms:W3CDTF">2021-10-20T10:06:59Z</dcterms:modified>
</cp:coreProperties>
</file>